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59" r:id="rId5"/>
    <p:sldId id="258" r:id="rId6"/>
    <p:sldId id="261" r:id="rId7"/>
    <p:sldId id="264" r:id="rId8"/>
    <p:sldId id="275" r:id="rId9"/>
    <p:sldId id="263" r:id="rId10"/>
    <p:sldId id="274" r:id="rId11"/>
    <p:sldId id="276" r:id="rId12"/>
    <p:sldId id="266" r:id="rId13"/>
    <p:sldId id="265" r:id="rId14"/>
    <p:sldId id="268" r:id="rId15"/>
    <p:sldId id="277" r:id="rId16"/>
    <p:sldId id="278" r:id="rId17"/>
    <p:sldId id="27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8A00-33BC-4C82-9C4D-E14D8B45AD8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1512-8C9F-4D76-8216-F12175EE1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625082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lnSpc>
                <a:spcPct val="150000"/>
              </a:lnSpc>
            </a:pP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ru-RU" sz="6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Математика</a:t>
            </a:r>
            <a:br>
              <a:rPr lang="ru-RU" sz="6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1 класс</a:t>
            </a:r>
            <a:br>
              <a:rPr lang="ru-RU" sz="6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Тема:</a:t>
            </a:r>
            <a:br>
              <a:rPr lang="ru-RU" sz="6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Числа от 0 до 5</a:t>
            </a:r>
            <a:br>
              <a:rPr lang="ru-RU" sz="660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6600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4765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71450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4931 C -0.04201 -0.02662 -0.03681 -0.10208 -0.03125 -0.10023 C -0.02552 -0.09815 -0.01927 0.06157 -0.01337 0.06111 C -0.00747 0.06042 -0.00035 -0.10509 0.00451 -0.10417 C 0.00955 -0.10324 0.01406 0.04028 0.01615 0.0687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455" y="6290289"/>
            <a:ext cx="8229600" cy="2105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789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2714644" cy="21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143248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2"/>
          <a:srcRect l="15789" r="13158" b="5037"/>
          <a:stretch>
            <a:fillRect/>
          </a:stretch>
        </p:blipFill>
        <p:spPr bwMode="auto">
          <a:xfrm>
            <a:off x="6500826" y="1142984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429000"/>
            <a:ext cx="2071702" cy="199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3 0.01899 L -0.14306 0.0189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554513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Ф и з м и н у т к а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1000125" y="4214818"/>
            <a:ext cx="342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</a:rPr>
              <a:t>Дружно встанем,</a:t>
            </a:r>
          </a:p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</a:rPr>
              <a:t>отдохнём.</a:t>
            </a:r>
          </a:p>
        </p:txBody>
      </p:sp>
      <p:pic>
        <p:nvPicPr>
          <p:cNvPr id="14340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571625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animashky.ru/flist/obmult/10/1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214688"/>
            <a:ext cx="2000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414340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000792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План: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1. работать над сложением и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вычитанием чисел от 0 до 5;</a:t>
            </a:r>
            <a:endParaRPr lang="ru-RU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2. учиться составлять и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решать задачи;</a:t>
            </a:r>
            <a:endParaRPr lang="ru-RU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3. учиться работать </a:t>
            </a:r>
            <a:r>
              <a:rPr lang="ru-RU" sz="4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самостоя</a:t>
            </a: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4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тельно</a:t>
            </a: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Спасибо за урок!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928813"/>
            <a:ext cx="3810000" cy="3810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9288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000792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План: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1. работать над сложением и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вычитанием чисел от 0 до 5;</a:t>
            </a:r>
            <a:endParaRPr lang="ru-RU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2. учиться составлять и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решать задачи;</a:t>
            </a:r>
            <a:endParaRPr lang="ru-RU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3. учиться работать </a:t>
            </a:r>
            <a:r>
              <a:rPr lang="ru-RU" sz="4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самостоя</a:t>
            </a: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4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тельно</a:t>
            </a: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ru-RU" sz="9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</a:t>
            </a:r>
            <a:endParaRPr lang="ru-RU" dirty="0"/>
          </a:p>
        </p:txBody>
      </p:sp>
      <p:pic>
        <p:nvPicPr>
          <p:cNvPr id="4099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4071966" cy="3286124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" y="6153151"/>
            <a:ext cx="78578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3295650"/>
            <a:ext cx="54053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3295650"/>
            <a:ext cx="12522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0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"/>
            <a:ext cx="3643338" cy="3286124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929586" y="1071547"/>
            <a:ext cx="12144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0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!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6" name="Рисунок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214686"/>
            <a:ext cx="38576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643702" y="4721662"/>
            <a:ext cx="857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latin typeface="Arial" pitchFamily="34" charset="0"/>
                <a:cs typeface="Arial" pitchFamily="34" charset="0"/>
              </a:rPr>
              <a:t>+</a:t>
            </a:r>
            <a:endParaRPr lang="ru-RU" sz="9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71472" y="1928802"/>
            <a:ext cx="1775084" cy="2000264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174" y="2000240"/>
            <a:ext cx="1571636" cy="19288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881802">
            <a:off x="4652855" y="2042383"/>
            <a:ext cx="1714512" cy="198483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2143116"/>
            <a:ext cx="2000264" cy="17859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sz="8000" b="1" dirty="0"/>
          </a:p>
        </p:txBody>
      </p:sp>
      <p:sp>
        <p:nvSpPr>
          <p:cNvPr id="4" name="Овал 3"/>
          <p:cNvSpPr/>
          <p:nvPr/>
        </p:nvSpPr>
        <p:spPr>
          <a:xfrm>
            <a:off x="1403648" y="2924944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3068960"/>
            <a:ext cx="568863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308304" y="3068960"/>
            <a:ext cx="720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8376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188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99992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8822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08" y="3429000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5795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57620" y="0"/>
            <a:ext cx="1714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H="1" flipV="1">
            <a:off x="4000496" y="4765427"/>
            <a:ext cx="114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Дуга 28"/>
          <p:cNvSpPr/>
          <p:nvPr/>
        </p:nvSpPr>
        <p:spPr>
          <a:xfrm>
            <a:off x="1500166" y="2571744"/>
            <a:ext cx="928694" cy="571504"/>
          </a:xfrm>
          <a:prstGeom prst="arc">
            <a:avLst>
              <a:gd name="adj1" fmla="val 10659945"/>
              <a:gd name="adj2" fmla="val 52992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2500298" y="2571744"/>
            <a:ext cx="928694" cy="571504"/>
          </a:xfrm>
          <a:prstGeom prst="arc">
            <a:avLst>
              <a:gd name="adj1" fmla="val 10659945"/>
              <a:gd name="adj2" fmla="val 52992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>
            <a:off x="3500430" y="2571744"/>
            <a:ext cx="928694" cy="571504"/>
          </a:xfrm>
          <a:prstGeom prst="arc">
            <a:avLst>
              <a:gd name="adj1" fmla="val 10659945"/>
              <a:gd name="adj2" fmla="val 52992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>
            <a:off x="5572132" y="2571744"/>
            <a:ext cx="1000132" cy="571504"/>
          </a:xfrm>
          <a:prstGeom prst="arc">
            <a:avLst>
              <a:gd name="adj1" fmla="val 10748908"/>
              <a:gd name="adj2" fmla="val 21503577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>
            <a:off x="4572000" y="2571744"/>
            <a:ext cx="928694" cy="571504"/>
          </a:xfrm>
          <a:prstGeom prst="arc">
            <a:avLst>
              <a:gd name="adj1" fmla="val 10659945"/>
              <a:gd name="adj2" fmla="val 52992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0800000">
            <a:off x="5572132" y="3214686"/>
            <a:ext cx="1000132" cy="285752"/>
          </a:xfrm>
          <a:prstGeom prst="arc">
            <a:avLst>
              <a:gd name="adj1" fmla="val 10659945"/>
              <a:gd name="adj2" fmla="val 5299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0800000">
            <a:off x="1428728" y="3214686"/>
            <a:ext cx="1000132" cy="285752"/>
          </a:xfrm>
          <a:prstGeom prst="arc">
            <a:avLst>
              <a:gd name="adj1" fmla="val 10659945"/>
              <a:gd name="adj2" fmla="val 5299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0800000">
            <a:off x="2500298" y="3214686"/>
            <a:ext cx="1000132" cy="285752"/>
          </a:xfrm>
          <a:prstGeom prst="arc">
            <a:avLst>
              <a:gd name="adj1" fmla="val 10659945"/>
              <a:gd name="adj2" fmla="val 5299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0800000">
            <a:off x="3500430" y="3214686"/>
            <a:ext cx="1000132" cy="285752"/>
          </a:xfrm>
          <a:prstGeom prst="arc">
            <a:avLst>
              <a:gd name="adj1" fmla="val 10659945"/>
              <a:gd name="adj2" fmla="val 5299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0800000">
            <a:off x="4500562" y="3214686"/>
            <a:ext cx="1000132" cy="285752"/>
          </a:xfrm>
          <a:prstGeom prst="arc">
            <a:avLst>
              <a:gd name="adj1" fmla="val 10659945"/>
              <a:gd name="adj2" fmla="val 5299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500166" y="2428868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6357950" y="4214818"/>
            <a:ext cx="42862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/>
      <p:bldP spid="18" grpId="0"/>
      <p:bldP spid="19" grpId="0"/>
      <p:bldP spid="20" grpId="0"/>
      <p:bldP spid="21" grpId="0"/>
      <p:bldP spid="22" grpId="0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0   4   1   3   5   2</a:t>
            </a:r>
            <a:endParaRPr lang="ru-RU" sz="9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9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118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Тема Office</vt:lpstr>
      <vt:lpstr>                     Математика             1 класс               Тема:     Числа от 0 до 5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урок!</vt:lpstr>
    </vt:vector>
  </TitlesOfParts>
  <Company>РУП "Проектный институт Могилевгипрозем"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1 класс Тема: Числа от 0 до 5</dc:title>
  <dc:creator>SSS</dc:creator>
  <cp:lastModifiedBy>SSS</cp:lastModifiedBy>
  <cp:revision>31</cp:revision>
  <dcterms:created xsi:type="dcterms:W3CDTF">2014-11-29T20:32:11Z</dcterms:created>
  <dcterms:modified xsi:type="dcterms:W3CDTF">2015-01-03T19:21:12Z</dcterms:modified>
</cp:coreProperties>
</file>